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6" r:id="rId2"/>
    <p:sldId id="257" r:id="rId3"/>
    <p:sldId id="258" r:id="rId4"/>
    <p:sldId id="259" r:id="rId5"/>
    <p:sldId id="256" r:id="rId6"/>
    <p:sldId id="260" r:id="rId7"/>
    <p:sldId id="261" r:id="rId8"/>
    <p:sldId id="262" r:id="rId9"/>
    <p:sldId id="263" r:id="rId10"/>
    <p:sldId id="28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4" r:id="rId22"/>
    <p:sldId id="275" r:id="rId23"/>
    <p:sldId id="278" r:id="rId24"/>
    <p:sldId id="279" r:id="rId25"/>
    <p:sldId id="280" r:id="rId26"/>
    <p:sldId id="281" r:id="rId27"/>
    <p:sldId id="282" r:id="rId28"/>
    <p:sldId id="276" r:id="rId29"/>
    <p:sldId id="277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87E6A9-4059-4A35-A877-E601D503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OpenCV</a:t>
            </a:r>
            <a:r>
              <a:rPr lang="hu-HU" dirty="0"/>
              <a:t> Project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305820-9923-4A60-B4B9-C327BA119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 </a:t>
            </a:r>
          </a:p>
          <a:p>
            <a:r>
              <a:rPr lang="hu-HU" dirty="0"/>
              <a:t>Molnár Márk Krisztián</a:t>
            </a:r>
          </a:p>
          <a:p>
            <a:r>
              <a:rPr lang="hu-HU" dirty="0" err="1"/>
              <a:t>Péjó</a:t>
            </a:r>
            <a:r>
              <a:rPr lang="hu-HU" dirty="0"/>
              <a:t> Kristóf</a:t>
            </a:r>
          </a:p>
          <a:p>
            <a:r>
              <a:rPr lang="hu-HU" dirty="0"/>
              <a:t>Gróf Richárd</a:t>
            </a:r>
          </a:p>
        </p:txBody>
      </p:sp>
    </p:spTree>
    <p:extLst>
      <p:ext uri="{BB962C8B-B14F-4D97-AF65-F5344CB8AC3E}">
        <p14:creationId xmlns:p14="http://schemas.microsoft.com/office/powerpoint/2010/main" val="245893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7377CF-C06F-4550-8E62-C65CC74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Testing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FC51F7-84B6-4A56-A9E3-B5CB60E9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05" y="2556932"/>
            <a:ext cx="4118292" cy="3318936"/>
          </a:xfrm>
        </p:spPr>
        <p:txBody>
          <a:bodyPr>
            <a:normAutofit/>
          </a:bodyPr>
          <a:lstStyle/>
          <a:p>
            <a:r>
              <a:rPr lang="hu-HU" sz="3200" dirty="0"/>
              <a:t>I tested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code</a:t>
            </a:r>
            <a:r>
              <a:rPr lang="hu-HU" sz="3200" dirty="0"/>
              <a:t> </a:t>
            </a:r>
            <a:r>
              <a:rPr lang="hu-HU" sz="3200" dirty="0" err="1"/>
              <a:t>by</a:t>
            </a:r>
            <a:r>
              <a:rPr lang="hu-HU" sz="3200" dirty="0"/>
              <a:t> </a:t>
            </a:r>
            <a:r>
              <a:rPr lang="hu-HU" sz="3200" dirty="0" err="1"/>
              <a:t>searching</a:t>
            </a:r>
            <a:r>
              <a:rPr lang="hu-HU" sz="3200" dirty="0"/>
              <a:t> </a:t>
            </a:r>
            <a:r>
              <a:rPr lang="hu-HU" sz="3200" dirty="0" err="1"/>
              <a:t>up</a:t>
            </a:r>
            <a:r>
              <a:rPr lang="hu-HU" sz="3200" dirty="0"/>
              <a:t> </a:t>
            </a:r>
            <a:r>
              <a:rPr lang="hu-HU" sz="3200" dirty="0" err="1"/>
              <a:t>some</a:t>
            </a:r>
            <a:r>
              <a:rPr lang="hu-HU" sz="3200" dirty="0"/>
              <a:t> </a:t>
            </a:r>
            <a:r>
              <a:rPr lang="hu-HU" sz="3200" dirty="0" err="1"/>
              <a:t>russian</a:t>
            </a:r>
            <a:r>
              <a:rPr lang="hu-HU" sz="3200" dirty="0"/>
              <a:t> </a:t>
            </a:r>
            <a:r>
              <a:rPr lang="hu-HU" sz="3200" dirty="0" err="1"/>
              <a:t>number</a:t>
            </a:r>
            <a:r>
              <a:rPr lang="hu-HU" sz="3200" dirty="0"/>
              <a:t> </a:t>
            </a:r>
            <a:r>
              <a:rPr lang="hu-HU" sz="3200" dirty="0" err="1"/>
              <a:t>plates</a:t>
            </a:r>
            <a:r>
              <a:rPr lang="hu-HU" sz="3200" dirty="0"/>
              <a:t> and </a:t>
            </a:r>
            <a:r>
              <a:rPr lang="hu-HU" sz="3200" dirty="0" err="1"/>
              <a:t>showed</a:t>
            </a:r>
            <a:r>
              <a:rPr lang="hu-HU" sz="3200" dirty="0"/>
              <a:t> </a:t>
            </a:r>
            <a:r>
              <a:rPr lang="hu-HU" sz="3200" dirty="0" err="1"/>
              <a:t>it</a:t>
            </a:r>
            <a:r>
              <a:rPr lang="hu-HU" sz="3200" dirty="0"/>
              <a:t> </a:t>
            </a:r>
            <a:r>
              <a:rPr lang="hu-HU" sz="3200" dirty="0" err="1"/>
              <a:t>to</a:t>
            </a:r>
            <a:r>
              <a:rPr lang="hu-HU" sz="3200" dirty="0"/>
              <a:t> </a:t>
            </a:r>
            <a:r>
              <a:rPr lang="hu-HU" sz="3200" dirty="0" err="1"/>
              <a:t>the</a:t>
            </a:r>
            <a:r>
              <a:rPr lang="hu-HU" sz="3200" dirty="0"/>
              <a:t> camera.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0E7F49-DEE2-4B04-B2EE-7952918A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6" y="2453779"/>
            <a:ext cx="6115904" cy="39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AC9EEE-2E72-4332-8597-A856B47E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Describeing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B88CB9-E6A8-4B25-9495-67604EB8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start </a:t>
            </a:r>
            <a:r>
              <a:rPr lang="hu-HU" dirty="0" err="1"/>
              <a:t>the</a:t>
            </a:r>
            <a:r>
              <a:rPr lang="hu-HU" dirty="0"/>
              <a:t> program a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pops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and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starts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a </a:t>
            </a:r>
            <a:r>
              <a:rPr lang="hu-HU" dirty="0" err="1"/>
              <a:t>russian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.</a:t>
            </a:r>
          </a:p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camera </a:t>
            </a:r>
            <a:r>
              <a:rPr lang="hu-HU" dirty="0" err="1"/>
              <a:t>detects</a:t>
            </a:r>
            <a:r>
              <a:rPr lang="hu-HU" dirty="0"/>
              <a:t> a </a:t>
            </a:r>
            <a:r>
              <a:rPr lang="hu-HU" dirty="0" err="1"/>
              <a:t>russian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show </a:t>
            </a:r>
            <a:r>
              <a:rPr lang="hu-HU" dirty="0" err="1"/>
              <a:t>you</a:t>
            </a:r>
            <a:r>
              <a:rPr lang="hu-HU" dirty="0"/>
              <a:t> in a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wich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did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and </a:t>
            </a:r>
            <a:r>
              <a:rPr lang="hu-HU" dirty="0" err="1"/>
              <a:t>saves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.</a:t>
            </a:r>
          </a:p>
          <a:p>
            <a:r>
              <a:rPr lang="hu-HU" dirty="0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79988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 Péjó Kristóf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662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234817-A1F0-4CA2-80F7-04463556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D3F0B22-9041-4625-BADC-6DB1B19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46" y="2578359"/>
            <a:ext cx="3873653" cy="329750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5B4A97B-E50D-4A1D-B3AE-A089A21E3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6543" y="3383516"/>
            <a:ext cx="469223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cv2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directory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(540)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(640).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camera.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camera’s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width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height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Brightness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camera(150).</a:t>
            </a:r>
          </a:p>
        </p:txBody>
      </p:sp>
    </p:spTree>
    <p:extLst>
      <p:ext uri="{BB962C8B-B14F-4D97-AF65-F5344CB8AC3E}">
        <p14:creationId xmlns:p14="http://schemas.microsoft.com/office/powerpoint/2010/main" val="323833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19A6709-73BA-44E9-B98F-8E77F2FA86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4068" y="2991693"/>
            <a:ext cx="496551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gray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blur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Canny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Edge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Erotion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B31F74-352E-41DB-8987-11D27E78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9" y="2920986"/>
            <a:ext cx="4582164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51F954D-54D7-4098-9A93-8041DEE8A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46083" y="3267368"/>
            <a:ext cx="44126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calculates the contours</a:t>
            </a: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checks the area of the contours.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area is greater than 5000, it calculates the perimeter.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contour consists of four sides and has the largest area, it stores it.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it finds the largest contour, it draws it.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returns the largest contour.</a:t>
            </a: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BF9C089-80D3-4B41-9A5C-6E59C16A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" y="2709644"/>
            <a:ext cx="5483603" cy="3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2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156B41-459A-4998-8186-FE585377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19067"/>
            <a:ext cx="3934374" cy="221010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E761F04-1BD5-4C4D-92D3-1E18CD73C0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11829" y="3432100"/>
            <a:ext cx="589244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converts the points into a 4x2 format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calculates the sum of the points and sorts them 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determines the top-left and bottom-right points.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calculates the difference between the points and sorts them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determines the top-right and bottom-left points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returns the newly sorted points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5763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7B6F350-F729-4E05-BCFC-4AFB06E3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54" y="2921556"/>
            <a:ext cx="5445138" cy="24577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AF4D743-E3FC-4FFF-BE2B-FE2C166F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02804" y="3308991"/>
            <a:ext cx="491594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sorts the contour points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defines the source points (pts1) and the destination points (pts2).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calculates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applies the transformation to the image.</a:t>
            </a:r>
            <a:endParaRPr lang="hu-H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crops and resizes the image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returns the transformed and cropped image.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643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C4EC7EA-0871-42E3-A075-F647DCA7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03410"/>
            <a:ext cx="4837986" cy="29221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8FD783D-9208-4D0D-99E6-865342E83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5903" y="3921412"/>
            <a:ext cx="409506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function is capable of merging multiple images, resizing them, and stitching them together into one large image, taking into account their sizes and color channels.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5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8194567-4B28-49BB-8672-0F58AF0A3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51507" y="3296443"/>
            <a:ext cx="588068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Reading a frame from the camera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resizes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image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Performs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Calculates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contours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hu-HU" sz="1600" dirty="0" err="1">
                <a:latin typeface="Arial" panose="020B0604020202020204" pitchFamily="34" charset="0"/>
                <a:cs typeface="Arial" panose="020B0604020202020204" pitchFamily="34" charset="0"/>
              </a:rPr>
              <a:t>getContours</a:t>
            </a:r>
            <a:r>
              <a:rPr lang="hu-HU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there is a valid contour, it performs the perspective transformation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getWarp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Assembling and displaying the images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program stops when the 'q' key is pressed</a:t>
            </a: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9D0825-3D80-4BAF-9AD9-BA260FE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56" y="2580370"/>
            <a:ext cx="3356601" cy="34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5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1FDAB-4464-4DE8-8C9C-9CB6AA9C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Roles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32B5B1-169B-40FE-9E15-58FD058A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File </a:t>
            </a:r>
            <a:r>
              <a:rPr lang="hu-HU" dirty="0" err="1"/>
              <a:t>Reader:Péjó</a:t>
            </a:r>
            <a:r>
              <a:rPr lang="hu-HU" dirty="0"/>
              <a:t> Kristóf</a:t>
            </a:r>
          </a:p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r>
              <a:rPr lang="hu-HU" dirty="0"/>
              <a:t> Molnár Márk Krisztián</a:t>
            </a:r>
          </a:p>
          <a:p>
            <a:r>
              <a:rPr lang="hu-HU" dirty="0" err="1"/>
              <a:t>Colordetection</a:t>
            </a:r>
            <a:r>
              <a:rPr lang="hu-HU" dirty="0"/>
              <a:t>: Gróf Richárd László</a:t>
            </a:r>
          </a:p>
        </p:txBody>
      </p:sp>
    </p:spTree>
    <p:extLst>
      <p:ext uri="{BB962C8B-B14F-4D97-AF65-F5344CB8AC3E}">
        <p14:creationId xmlns:p14="http://schemas.microsoft.com/office/powerpoint/2010/main" val="3970638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7D706-517D-4C4D-B959-CA09C2B0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and demonstrating the code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0411414-95E6-48DE-AB03-68B8D5AC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92199"/>
            <a:ext cx="3360488" cy="31662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4B0AAA4-2DFF-4CD9-9998-ED8AC089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65" y="2592198"/>
            <a:ext cx="2881030" cy="316622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950C9EF-17BA-461D-9C65-77B8EE1D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21" y="2592198"/>
            <a:ext cx="2979601" cy="31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D6C9BB-7748-4C2C-8C19-05CBFC0B6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Display </a:t>
            </a:r>
            <a:r>
              <a:rPr lang="hu-HU" dirty="0" err="1"/>
              <a:t>drawing</a:t>
            </a:r>
            <a:r>
              <a:rPr lang="hu-HU" dirty="0"/>
              <a:t>, </a:t>
            </a:r>
            <a:r>
              <a:rPr lang="hu-HU" dirty="0" err="1"/>
              <a:t>color</a:t>
            </a:r>
            <a:r>
              <a:rPr lang="hu-HU" dirty="0"/>
              <a:t> </a:t>
            </a:r>
            <a:r>
              <a:rPr lang="hu-HU" dirty="0" err="1"/>
              <a:t>detection</a:t>
            </a:r>
            <a:endParaRPr lang="hu-HU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7E96E85A-E488-45F2-9FF9-21B68BC59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Mady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:Gróf Richárd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49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424181" cy="3318936"/>
          </a:xfrm>
        </p:spPr>
        <p:txBody>
          <a:bodyPr/>
          <a:lstStyle/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imported</a:t>
            </a:r>
            <a:r>
              <a:rPr lang="hu-HU" dirty="0"/>
              <a:t> </a:t>
            </a:r>
            <a:r>
              <a:rPr lang="hu-HU" dirty="0" err="1"/>
              <a:t>directorys</a:t>
            </a:r>
            <a:r>
              <a:rPr lang="hu-HU" dirty="0"/>
              <a:t> </a:t>
            </a:r>
            <a:r>
              <a:rPr lang="hu-HU"/>
              <a:t>and variables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84017DE-44BA-4F22-8DF6-959B6AD0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82" y="2556932"/>
            <a:ext cx="4065249" cy="36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is </a:t>
            </a:r>
            <a:r>
              <a:rPr lang="hu-HU" dirty="0" err="1"/>
              <a:t>where</a:t>
            </a:r>
            <a:r>
              <a:rPr lang="hu-HU" dirty="0"/>
              <a:t> de program </a:t>
            </a:r>
            <a:r>
              <a:rPr lang="hu-HU" dirty="0" err="1"/>
              <a:t>detects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colors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056D863-6951-4EBF-884B-1156967C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8" y="2556932"/>
            <a:ext cx="5237022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2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contours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891C4FD-A8E1-4248-9A9C-0D8FE590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2" y="3143081"/>
            <a:ext cx="7586661" cy="28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part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is showing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drawing</a:t>
            </a:r>
            <a:r>
              <a:rPr lang="hu-HU" dirty="0"/>
              <a:t>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FC5873-927C-4493-AF5D-11A74008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2" y="3429000"/>
            <a:ext cx="10803575" cy="12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2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part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shows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drawing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display.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01389F-4114-4D48-869B-E1F63288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0" y="3022350"/>
            <a:ext cx="6516235" cy="3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5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AA03F7-8C70-482B-A948-DBF139E6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B8C8BC-B40D-4A94-9B97-47A7539B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Than </a:t>
            </a:r>
            <a:r>
              <a:rPr lang="hu-HU" dirty="0" err="1"/>
              <a:t>we</a:t>
            </a:r>
            <a:r>
              <a:rPr lang="hu-HU" dirty="0"/>
              <a:t> show </a:t>
            </a:r>
            <a:r>
              <a:rPr lang="hu-HU" dirty="0" err="1"/>
              <a:t>it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1059214-3922-408F-8BE6-4DAE60AA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431200"/>
            <a:ext cx="9248735" cy="2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5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4B796-9043-4E7A-8D1D-E16E160C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test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025B4D-D2D9-4AAD-A6C6-220C9DFB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Now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test </a:t>
            </a:r>
            <a:r>
              <a:rPr lang="hu-HU" dirty="0" err="1"/>
              <a:t>it</a:t>
            </a:r>
            <a:r>
              <a:rPr lang="hu-HU" dirty="0"/>
              <a:t>,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colors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99A4723-8F9B-497F-BCC1-9E729C75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28" y="3029646"/>
            <a:ext cx="3794962" cy="28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7FE4A9-8828-462D-A37E-74A6B765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Describeing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E4422A-5E5F-4958-A1A4-BB1732AA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start </a:t>
            </a:r>
            <a:r>
              <a:rPr lang="hu-HU" dirty="0" err="1"/>
              <a:t>the</a:t>
            </a:r>
            <a:r>
              <a:rPr lang="hu-HU" dirty="0"/>
              <a:t> program,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camera’s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 is </a:t>
            </a:r>
            <a:r>
              <a:rPr lang="hu-HU" dirty="0" err="1"/>
              <a:t>appaers</a:t>
            </a:r>
            <a:r>
              <a:rPr lang="hu-HU" dirty="0"/>
              <a:t>.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showing a </a:t>
            </a:r>
            <a:r>
              <a:rPr lang="hu-HU" dirty="0" err="1"/>
              <a:t>stuff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has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color</a:t>
            </a:r>
            <a:r>
              <a:rPr lang="hu-HU" dirty="0"/>
              <a:t>, </a:t>
            </a:r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draw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color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display.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882F57-D14C-4B25-A8F0-DE8E67F5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070" y="3329907"/>
            <a:ext cx="3755858" cy="28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F1A9A9-3F73-4B79-9920-350EEC42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 Manager </a:t>
            </a:r>
            <a:r>
              <a:rPr lang="hu-HU" dirty="0" err="1"/>
              <a:t>tools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B886F-6D48-4773-A010-76A3D2D5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59" y="3832059"/>
            <a:ext cx="9601196" cy="3318936"/>
          </a:xfrm>
        </p:spPr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group</a:t>
            </a:r>
            <a:r>
              <a:rPr lang="hu-HU" dirty="0"/>
              <a:t> project </a:t>
            </a:r>
            <a:r>
              <a:rPr lang="hu-HU" dirty="0" err="1"/>
              <a:t>was</a:t>
            </a:r>
            <a:r>
              <a:rPr lang="hu-HU" dirty="0"/>
              <a:t>:</a:t>
            </a:r>
          </a:p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F6F366-3F0C-49F6-925A-DD373021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39" y="2686515"/>
            <a:ext cx="3026388" cy="3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5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E8976-6B48-4382-9763-1E221BF0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FED820-E846-4387-850C-DF527F2B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Thanks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listening</a:t>
            </a:r>
            <a:r>
              <a:rPr lang="hu-HU" dirty="0"/>
              <a:t>!</a:t>
            </a: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 Molnár Márk, </a:t>
            </a:r>
            <a:r>
              <a:rPr lang="hu-HU" dirty="0" err="1"/>
              <a:t>Péjó</a:t>
            </a:r>
            <a:r>
              <a:rPr lang="hu-HU" dirty="0"/>
              <a:t> Kristóf, Gróf Richárd</a:t>
            </a:r>
          </a:p>
        </p:txBody>
      </p:sp>
    </p:spTree>
    <p:extLst>
      <p:ext uri="{BB962C8B-B14F-4D97-AF65-F5344CB8AC3E}">
        <p14:creationId xmlns:p14="http://schemas.microsoft.com/office/powerpoint/2010/main" val="353779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486C4D-166E-4362-9B00-0F3C16B0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811622" cy="1303867"/>
          </a:xfrm>
        </p:spPr>
        <p:txBody>
          <a:bodyPr>
            <a:normAutofit/>
          </a:bodyPr>
          <a:lstStyle/>
          <a:p>
            <a:r>
              <a:rPr lang="hu-HU" dirty="0"/>
              <a:t>The Program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FE0B0E-F113-45DE-B961-535BACBC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39486"/>
            <a:ext cx="9601196" cy="3318936"/>
          </a:xfrm>
        </p:spPr>
        <p:txBody>
          <a:bodyPr>
            <a:normAutofit/>
          </a:bodyPr>
          <a:lstStyle/>
          <a:p>
            <a:r>
              <a:rPr lang="hu-HU" sz="4000" dirty="0" err="1"/>
              <a:t>We</a:t>
            </a:r>
            <a:r>
              <a:rPr lang="hu-HU" sz="4000" dirty="0"/>
              <a:t> </a:t>
            </a:r>
            <a:r>
              <a:rPr lang="hu-HU" sz="4000" dirty="0" err="1"/>
              <a:t>used</a:t>
            </a:r>
            <a:r>
              <a:rPr lang="hu-HU" sz="4000" dirty="0"/>
              <a:t> </a:t>
            </a:r>
            <a:r>
              <a:rPr lang="hu-HU" sz="4000" dirty="0" err="1"/>
              <a:t>Pycharm</a:t>
            </a:r>
            <a:r>
              <a:rPr lang="hu-HU" sz="4000" dirty="0"/>
              <a:t> </a:t>
            </a:r>
            <a:r>
              <a:rPr lang="hu-HU" sz="4000" dirty="0" err="1"/>
              <a:t>for</a:t>
            </a:r>
            <a:r>
              <a:rPr lang="hu-HU" sz="4000" dirty="0"/>
              <a:t> </a:t>
            </a:r>
            <a:r>
              <a:rPr lang="hu-HU" sz="4000" dirty="0" err="1"/>
              <a:t>the</a:t>
            </a:r>
            <a:r>
              <a:rPr lang="hu-HU" sz="4000" dirty="0"/>
              <a:t> project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028135B-1EA3-4DF9-B3F7-DA00A23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17" y="3128473"/>
            <a:ext cx="2629949" cy="2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F560B-5618-4C52-9EA1-5A9C6A46D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r>
              <a:rPr lang="hu-HU" dirty="0"/>
              <a:t> </a:t>
            </a:r>
            <a:r>
              <a:rPr lang="hu-HU" dirty="0" err="1"/>
              <a:t>Reader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A28928C-0863-493B-BBB9-F4F6E5B50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Molnár Márk Krisztián</a:t>
            </a:r>
          </a:p>
        </p:txBody>
      </p:sp>
    </p:spTree>
    <p:extLst>
      <p:ext uri="{BB962C8B-B14F-4D97-AF65-F5344CB8AC3E}">
        <p14:creationId xmlns:p14="http://schemas.microsoft.com/office/powerpoint/2010/main" val="4139529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967025-49F2-442D-A2DF-D751FEFB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Code’s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66E931-4DE1-4BE6-8DF8-44C1BC50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934" y="2556932"/>
            <a:ext cx="3322040" cy="3676088"/>
          </a:xfrm>
        </p:spPr>
        <p:txBody>
          <a:bodyPr>
            <a:normAutofit/>
          </a:bodyPr>
          <a:lstStyle/>
          <a:p>
            <a:r>
              <a:rPr lang="hu-HU" dirty="0"/>
              <a:t>Import </a:t>
            </a:r>
            <a:r>
              <a:rPr lang="hu-HU" dirty="0" err="1"/>
              <a:t>Libraries</a:t>
            </a:r>
            <a:endParaRPr lang="hu-HU" dirty="0"/>
          </a:p>
          <a:p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screensize</a:t>
            </a:r>
            <a:endParaRPr lang="hu-HU" dirty="0"/>
          </a:p>
          <a:p>
            <a:r>
              <a:rPr lang="hu-HU" dirty="0" err="1"/>
              <a:t>Load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file</a:t>
            </a:r>
          </a:p>
          <a:p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detection</a:t>
            </a:r>
            <a:r>
              <a:rPr lang="hu-HU" dirty="0"/>
              <a:t> </a:t>
            </a:r>
            <a:r>
              <a:rPr lang="hu-HU" dirty="0" err="1"/>
              <a:t>area</a:t>
            </a:r>
            <a:endParaRPr lang="hu-HU" dirty="0"/>
          </a:p>
          <a:p>
            <a:r>
              <a:rPr lang="hu-HU" dirty="0"/>
              <a:t>And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detection</a:t>
            </a:r>
            <a:r>
              <a:rPr lang="hu-HU" dirty="0"/>
              <a:t> </a:t>
            </a:r>
            <a:r>
              <a:rPr lang="hu-HU" dirty="0" err="1"/>
              <a:t>indicator</a:t>
            </a:r>
            <a:r>
              <a:rPr lang="hu-HU" dirty="0"/>
              <a:t> </a:t>
            </a:r>
            <a:r>
              <a:rPr lang="hu-HU"/>
              <a:t>color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FC4853-F649-454A-81AE-534556D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0" y="2550406"/>
            <a:ext cx="7321432" cy="2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EE747C3-509D-4B74-ACA6-23D345C6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2507328"/>
            <a:ext cx="4708905" cy="206467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381297A-8AB9-4A2D-8AD9-199554D51411}"/>
              </a:ext>
            </a:extLst>
          </p:cNvPr>
          <p:cNvSpPr txBox="1"/>
          <p:nvPr/>
        </p:nvSpPr>
        <p:spPr>
          <a:xfrm>
            <a:off x="6291743" y="2642532"/>
            <a:ext cx="470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programme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plates</a:t>
            </a:r>
            <a:r>
              <a:rPr lang="hu-HU" dirty="0"/>
              <a:t> </a:t>
            </a:r>
            <a:r>
              <a:rPr lang="hu-HU" dirty="0" err="1"/>
              <a:t>base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camera’s</a:t>
            </a:r>
            <a:r>
              <a:rPr lang="hu-HU" dirty="0"/>
              <a:t> </a:t>
            </a:r>
            <a:r>
              <a:rPr lang="hu-HU" dirty="0" err="1"/>
              <a:t>picture</a:t>
            </a:r>
            <a:endParaRPr lang="hu-HU" dirty="0"/>
          </a:p>
          <a:p>
            <a:r>
              <a:rPr lang="hu-HU" dirty="0" err="1"/>
              <a:t>Setting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recording’s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939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E98DEB-ABB7-4BB8-A4C4-64E190F7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3137" y="605570"/>
            <a:ext cx="1924087" cy="564003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Reading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picture</a:t>
            </a:r>
            <a:endParaRPr lang="hu-HU" dirty="0"/>
          </a:p>
          <a:p>
            <a:r>
              <a:rPr lang="hu-HU" dirty="0" err="1"/>
              <a:t>Making</a:t>
            </a:r>
            <a:r>
              <a:rPr lang="hu-HU" dirty="0"/>
              <a:t> a </a:t>
            </a:r>
            <a:r>
              <a:rPr lang="hu-HU" dirty="0" err="1"/>
              <a:t>gray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detectability</a:t>
            </a:r>
            <a:endParaRPr lang="hu-HU" dirty="0"/>
          </a:p>
          <a:p>
            <a:r>
              <a:rPr lang="hu-HU" dirty="0" err="1"/>
              <a:t>Detecting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endParaRPr lang="hu-HU" dirty="0"/>
          </a:p>
          <a:p>
            <a:r>
              <a:rPr lang="hu-HU" dirty="0" err="1"/>
              <a:t>Drawing</a:t>
            </a:r>
            <a:r>
              <a:rPr lang="hu-HU" dirty="0"/>
              <a:t> a </a:t>
            </a:r>
            <a:r>
              <a:rPr lang="hu-HU" dirty="0" err="1"/>
              <a:t>square</a:t>
            </a:r>
            <a:r>
              <a:rPr lang="hu-HU" dirty="0"/>
              <a:t> </a:t>
            </a:r>
            <a:r>
              <a:rPr lang="hu-HU" dirty="0" err="1"/>
              <a:t>around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plate</a:t>
            </a:r>
            <a:endParaRPr lang="hu-HU" dirty="0"/>
          </a:p>
          <a:p>
            <a:r>
              <a:rPr lang="hu-HU" dirty="0"/>
              <a:t>Showing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numberplate</a:t>
            </a:r>
            <a:r>
              <a:rPr lang="hu-HU" dirty="0"/>
              <a:t> in a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window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9BCEC15-F231-407E-B441-1CC94EFD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6" y="612396"/>
            <a:ext cx="9038362" cy="56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FFB921D-BFC1-4229-91E4-221D92C24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28" y="2490200"/>
            <a:ext cx="6960132" cy="33856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11C2062-688E-47C9-A9BE-415DD4E4BCB2}"/>
              </a:ext>
            </a:extLst>
          </p:cNvPr>
          <p:cNvSpPr txBox="1"/>
          <p:nvPr/>
        </p:nvSpPr>
        <p:spPr>
          <a:xfrm>
            <a:off x="7650760" y="2550253"/>
            <a:ext cx="385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Showing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picture</a:t>
            </a:r>
            <a:endParaRPr lang="hu-HU" sz="2800" dirty="0"/>
          </a:p>
          <a:p>
            <a:r>
              <a:rPr lang="hu-HU" sz="2800" dirty="0" err="1"/>
              <a:t>Marks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number</a:t>
            </a:r>
            <a:r>
              <a:rPr lang="hu-HU" sz="2800" dirty="0"/>
              <a:t> </a:t>
            </a:r>
            <a:r>
              <a:rPr lang="hu-HU" sz="2800" dirty="0" err="1"/>
              <a:t>plate</a:t>
            </a:r>
            <a:r>
              <a:rPr lang="hu-HU" sz="2800" dirty="0"/>
              <a:t> </a:t>
            </a:r>
            <a:r>
              <a:rPr lang="hu-HU" sz="2800" dirty="0" err="1"/>
              <a:t>it’s</a:t>
            </a:r>
            <a:r>
              <a:rPr lang="hu-HU" sz="2800" dirty="0"/>
              <a:t> </a:t>
            </a:r>
            <a:r>
              <a:rPr lang="hu-HU" sz="2800" dirty="0" err="1"/>
              <a:t>detecting</a:t>
            </a:r>
            <a:r>
              <a:rPr lang="hu-HU" sz="2800" dirty="0"/>
              <a:t>.</a:t>
            </a:r>
          </a:p>
          <a:p>
            <a:r>
              <a:rPr lang="hu-HU" sz="2800" dirty="0"/>
              <a:t>The </a:t>
            </a:r>
            <a:r>
              <a:rPr lang="hu-HU" sz="2800" dirty="0" err="1"/>
              <a:t>square’s</a:t>
            </a:r>
            <a:r>
              <a:rPr lang="hu-HU" sz="2800" dirty="0"/>
              <a:t> </a:t>
            </a:r>
            <a:r>
              <a:rPr lang="hu-HU" sz="2800" dirty="0" err="1"/>
              <a:t>datas</a:t>
            </a:r>
            <a:endParaRPr lang="hu-HU" sz="2800" dirty="0"/>
          </a:p>
          <a:p>
            <a:r>
              <a:rPr lang="hu-HU" sz="2800" dirty="0" err="1"/>
              <a:t>It</a:t>
            </a:r>
            <a:r>
              <a:rPr lang="hu-HU" sz="2800" dirty="0"/>
              <a:t> </a:t>
            </a:r>
            <a:r>
              <a:rPr lang="hu-HU" sz="2800" dirty="0" err="1"/>
              <a:t>says</a:t>
            </a:r>
            <a:r>
              <a:rPr lang="hu-HU" sz="2800" dirty="0"/>
              <a:t> </a:t>
            </a:r>
            <a:r>
              <a:rPr lang="hu-HU" sz="2800" dirty="0" err="1"/>
              <a:t>that</a:t>
            </a:r>
            <a:r>
              <a:rPr lang="hu-HU" sz="2800" dirty="0"/>
              <a:t> </a:t>
            </a:r>
            <a:r>
              <a:rPr lang="hu-HU" sz="2800" dirty="0" err="1"/>
              <a:t>it</a:t>
            </a:r>
            <a:r>
              <a:rPr lang="hu-HU" sz="2800" dirty="0"/>
              <a:t> </a:t>
            </a:r>
            <a:r>
              <a:rPr lang="hu-HU" sz="2800" dirty="0" err="1"/>
              <a:t>could</a:t>
            </a:r>
            <a:r>
              <a:rPr lang="hu-HU" sz="2800" dirty="0"/>
              <a:t> </a:t>
            </a:r>
            <a:r>
              <a:rPr lang="hu-HU" sz="2800" dirty="0" err="1"/>
              <a:t>save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resault</a:t>
            </a:r>
            <a:r>
              <a:rPr lang="hu-HU" sz="2800" dirty="0"/>
              <a:t>.</a:t>
            </a:r>
          </a:p>
          <a:p>
            <a:r>
              <a:rPr lang="hu-HU" sz="2800" dirty="0"/>
              <a:t>Shows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detected</a:t>
            </a:r>
            <a:r>
              <a:rPr lang="hu-HU" sz="2800" dirty="0"/>
              <a:t> </a:t>
            </a:r>
            <a:r>
              <a:rPr lang="hu-HU" sz="2800" dirty="0" err="1"/>
              <a:t>picture</a:t>
            </a:r>
            <a:r>
              <a:rPr lang="hu-H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100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724</Words>
  <Application>Microsoft Office PowerPoint</Application>
  <PresentationFormat>Szélesvásznú</PresentationFormat>
  <Paragraphs>97</Paragraphs>
  <Slides>30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30</vt:i4>
      </vt:variant>
    </vt:vector>
  </HeadingPairs>
  <TitlesOfParts>
    <vt:vector size="33" baseType="lpstr">
      <vt:lpstr>Arial</vt:lpstr>
      <vt:lpstr>Garamond</vt:lpstr>
      <vt:lpstr>Organikus</vt:lpstr>
      <vt:lpstr>OpenCV Project</vt:lpstr>
      <vt:lpstr>Roles</vt:lpstr>
      <vt:lpstr>Project Manager tools</vt:lpstr>
      <vt:lpstr>The Program that we used for the Project</vt:lpstr>
      <vt:lpstr>Number Plate Reader</vt:lpstr>
      <vt:lpstr>The Code’s structure</vt:lpstr>
      <vt:lpstr>PowerPoint-bemutató</vt:lpstr>
      <vt:lpstr>PowerPoint-bemutató</vt:lpstr>
      <vt:lpstr>PowerPoint-bemutató</vt:lpstr>
      <vt:lpstr>Testing the code</vt:lpstr>
      <vt:lpstr>Describeing the program</vt:lpstr>
      <vt:lpstr>File Reader</vt:lpstr>
      <vt:lpstr>The Code’s structure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Testing and demonstrating the code</vt:lpstr>
      <vt:lpstr>Display drawing, color detection</vt:lpstr>
      <vt:lpstr>The Code’s structure</vt:lpstr>
      <vt:lpstr>The Code’s structure</vt:lpstr>
      <vt:lpstr>The Code’s structure</vt:lpstr>
      <vt:lpstr>The Code’s structure</vt:lpstr>
      <vt:lpstr>The Code’s structure</vt:lpstr>
      <vt:lpstr>The Code’s structure</vt:lpstr>
      <vt:lpstr>The Code’s test</vt:lpstr>
      <vt:lpstr>Describeing the program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Feladatkörök</dc:title>
  <dc:creator>Molnár Márk Krisztián</dc:creator>
  <cp:lastModifiedBy>Molnár Márk Krisztián</cp:lastModifiedBy>
  <cp:revision>27</cp:revision>
  <dcterms:created xsi:type="dcterms:W3CDTF">2025-03-25T09:51:44Z</dcterms:created>
  <dcterms:modified xsi:type="dcterms:W3CDTF">2025-05-13T10:35:58Z</dcterms:modified>
</cp:coreProperties>
</file>